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</p:sldIdLst>
  <p:sldSz cx="6858000" cy="9144000" type="screen4x3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5657" autoAdjust="0"/>
  </p:normalViewPr>
  <p:slideViewPr>
    <p:cSldViewPr snapToGrid="0">
      <p:cViewPr>
        <p:scale>
          <a:sx n="50" d="100"/>
          <a:sy n="50" d="100"/>
        </p:scale>
        <p:origin x="231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E3DD-C194-40AC-AA9F-ADBDFB2FEA55}" type="datetimeFigureOut">
              <a:rPr lang="es-MX" smtClean="0"/>
              <a:t>12/09/2023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8B40-A07F-4741-9A6C-6BBB8643ED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995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E3DD-C194-40AC-AA9F-ADBDFB2FEA55}" type="datetimeFigureOut">
              <a:rPr lang="es-MX" smtClean="0"/>
              <a:t>12/09/2023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8B40-A07F-4741-9A6C-6BBB8643ED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647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E3DD-C194-40AC-AA9F-ADBDFB2FEA55}" type="datetimeFigureOut">
              <a:rPr lang="es-MX" smtClean="0"/>
              <a:t>12/09/2023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8B40-A07F-4741-9A6C-6BBB8643ED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924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E3DD-C194-40AC-AA9F-ADBDFB2FEA55}" type="datetimeFigureOut">
              <a:rPr lang="es-MX" smtClean="0"/>
              <a:t>12/09/2023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8B40-A07F-4741-9A6C-6BBB8643ED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175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E3DD-C194-40AC-AA9F-ADBDFB2FEA55}" type="datetimeFigureOut">
              <a:rPr lang="es-MX" smtClean="0"/>
              <a:t>12/09/2023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8B40-A07F-4741-9A6C-6BBB8643ED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03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E3DD-C194-40AC-AA9F-ADBDFB2FEA55}" type="datetimeFigureOut">
              <a:rPr lang="es-MX" smtClean="0"/>
              <a:t>12/09/2023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8B40-A07F-4741-9A6C-6BBB8643ED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5067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E3DD-C194-40AC-AA9F-ADBDFB2FEA55}" type="datetimeFigureOut">
              <a:rPr lang="es-MX" smtClean="0"/>
              <a:t>12/09/2023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8B40-A07F-4741-9A6C-6BBB8643ED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605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E3DD-C194-40AC-AA9F-ADBDFB2FEA55}" type="datetimeFigureOut">
              <a:rPr lang="es-MX" smtClean="0"/>
              <a:t>12/09/2023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8B40-A07F-4741-9A6C-6BBB8643ED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533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E3DD-C194-40AC-AA9F-ADBDFB2FEA55}" type="datetimeFigureOut">
              <a:rPr lang="es-MX" smtClean="0"/>
              <a:t>12/09/2023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8B40-A07F-4741-9A6C-6BBB8643ED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044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E3DD-C194-40AC-AA9F-ADBDFB2FEA55}" type="datetimeFigureOut">
              <a:rPr lang="es-MX" smtClean="0"/>
              <a:t>12/09/2023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8B40-A07F-4741-9A6C-6BBB8643ED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328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E3DD-C194-40AC-AA9F-ADBDFB2FEA55}" type="datetimeFigureOut">
              <a:rPr lang="es-MX" smtClean="0"/>
              <a:t>12/09/2023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8B40-A07F-4741-9A6C-6BBB8643ED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6429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E3DD-C194-40AC-AA9F-ADBDFB2FEA55}" type="datetimeFigureOut">
              <a:rPr lang="es-MX" smtClean="0"/>
              <a:t>12/09/2023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18B40-A07F-4741-9A6C-6BBB8643ED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953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fif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2.jf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28473"/>
              </p:ext>
            </p:extLst>
          </p:nvPr>
        </p:nvGraphicFramePr>
        <p:xfrm>
          <a:off x="302800" y="2102356"/>
          <a:ext cx="6298423" cy="1452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5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2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52413">
                <a:tc>
                  <a:txBody>
                    <a:bodyPr/>
                    <a:lstStyle/>
                    <a:p>
                      <a:r>
                        <a:rPr lang="es-MX" sz="1400" baseline="0" dirty="0"/>
                        <a:t>Sábado</a:t>
                      </a:r>
                    </a:p>
                    <a:p>
                      <a:r>
                        <a:rPr lang="es-MX" sz="1400" baseline="0" dirty="0"/>
                        <a:t>1 julio 2023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aseline="0" dirty="0"/>
                        <a:t>Tema: Reciclaje</a:t>
                      </a:r>
                    </a:p>
                    <a:p>
                      <a:r>
                        <a:rPr lang="es-MX" sz="1400" baseline="0" dirty="0"/>
                        <a:t>Ing. Roger Villalobos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Gratuito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604167"/>
              </p:ext>
            </p:extLst>
          </p:nvPr>
        </p:nvGraphicFramePr>
        <p:xfrm>
          <a:off x="302799" y="3689204"/>
          <a:ext cx="6298423" cy="1561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6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61170">
                <a:tc>
                  <a:txBody>
                    <a:bodyPr/>
                    <a:lstStyle/>
                    <a:p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Sábado</a:t>
                      </a:r>
                    </a:p>
                    <a:p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1 julio 2023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Club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</a:rPr>
                        <a:t>Chu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</a:rPr>
                        <a:t>Ani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</a:rPr>
                        <a:t>Sorachi</a:t>
                      </a:r>
                      <a:endParaRPr lang="es-MX" sz="14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Carrera</a:t>
                      </a:r>
                    </a:p>
                    <a:p>
                      <a:endParaRPr lang="es-MX" sz="140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Gratuito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504882"/>
              </p:ext>
            </p:extLst>
          </p:nvPr>
        </p:nvGraphicFramePr>
        <p:xfrm>
          <a:off x="302799" y="5383542"/>
          <a:ext cx="6298424" cy="1561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1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61170">
                <a:tc>
                  <a:txBody>
                    <a:bodyPr/>
                    <a:lstStyle/>
                    <a:p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Miércoles</a:t>
                      </a:r>
                    </a:p>
                    <a:p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5 julio 2023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Viaje a Saltillo</a:t>
                      </a:r>
                    </a:p>
                    <a:p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Recibir donación de 200 árboles.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Gratuito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3" name="Grupo 22"/>
          <p:cNvGrpSpPr/>
          <p:nvPr/>
        </p:nvGrpSpPr>
        <p:grpSpPr>
          <a:xfrm>
            <a:off x="1424219" y="136903"/>
            <a:ext cx="4001844" cy="742278"/>
            <a:chOff x="581863" y="290900"/>
            <a:chExt cx="4448793" cy="870585"/>
          </a:xfrm>
        </p:grpSpPr>
        <p:pic>
          <p:nvPicPr>
            <p:cNvPr id="24" name="0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0071" y="290900"/>
              <a:ext cx="870585" cy="870585"/>
            </a:xfrm>
            <a:prstGeom prst="rect">
              <a:avLst/>
            </a:prstGeom>
          </p:spPr>
        </p:pic>
        <p:pic>
          <p:nvPicPr>
            <p:cNvPr id="25" name="Imagen 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63" y="420440"/>
              <a:ext cx="3545840" cy="741045"/>
            </a:xfrm>
            <a:prstGeom prst="rect">
              <a:avLst/>
            </a:prstGeom>
          </p:spPr>
        </p:pic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575" y="2113507"/>
            <a:ext cx="1516566" cy="14162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681" y="5434943"/>
            <a:ext cx="1516566" cy="148438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6" b="5262"/>
          <a:stretch/>
        </p:blipFill>
        <p:spPr>
          <a:xfrm>
            <a:off x="1868655" y="3832197"/>
            <a:ext cx="771342" cy="127518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5" b="5835"/>
          <a:stretch/>
        </p:blipFill>
        <p:spPr>
          <a:xfrm>
            <a:off x="2651217" y="3759865"/>
            <a:ext cx="818804" cy="1419849"/>
          </a:xfrm>
          <a:prstGeom prst="rect">
            <a:avLst/>
          </a:prstGeom>
        </p:spPr>
      </p:pic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394174"/>
              </p:ext>
            </p:extLst>
          </p:nvPr>
        </p:nvGraphicFramePr>
        <p:xfrm>
          <a:off x="0" y="1036066"/>
          <a:ext cx="6858000" cy="494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solidFill>
                            <a:schemeClr val="tx1"/>
                          </a:solidFill>
                        </a:rPr>
                        <a:t>CALENDARIO</a:t>
                      </a:r>
                      <a:r>
                        <a:rPr lang="es-MX" sz="2400" baseline="0" dirty="0" smtClean="0">
                          <a:solidFill>
                            <a:schemeClr val="tx1"/>
                          </a:solidFill>
                        </a:rPr>
                        <a:t> MENSUAL </a:t>
                      </a:r>
                      <a:r>
                        <a:rPr lang="es-MX" sz="2400" baseline="0" dirty="0" smtClean="0">
                          <a:solidFill>
                            <a:schemeClr val="tx1"/>
                          </a:solidFill>
                        </a:rPr>
                        <a:t>JULIO </a:t>
                      </a:r>
                      <a:r>
                        <a:rPr lang="es-MX" sz="2400" baseline="0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00499"/>
              </p:ext>
            </p:extLst>
          </p:nvPr>
        </p:nvGraphicFramePr>
        <p:xfrm>
          <a:off x="292114" y="1476028"/>
          <a:ext cx="6333428" cy="548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476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FECHA</a:t>
                      </a:r>
                    </a:p>
                  </a:txBody>
                  <a:tcPr marL="121920" marR="121920" marT="60960" marB="6096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EVENTO</a:t>
                      </a:r>
                    </a:p>
                  </a:txBody>
                  <a:tcPr marL="121920" marR="121920" marT="60960" marB="6096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TIPO</a:t>
                      </a:r>
                    </a:p>
                  </a:txBody>
                  <a:tcPr marL="121920" marR="121920" marT="60960" marB="6096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COSTO</a:t>
                      </a:r>
                    </a:p>
                  </a:txBody>
                  <a:tcPr marL="121920" marR="121920" marT="60960" marB="6096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583381"/>
              </p:ext>
            </p:extLst>
          </p:nvPr>
        </p:nvGraphicFramePr>
        <p:xfrm>
          <a:off x="302799" y="7082074"/>
          <a:ext cx="6298424" cy="16169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5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16927">
                <a:tc>
                  <a:txBody>
                    <a:bodyPr/>
                    <a:lstStyle/>
                    <a:p>
                      <a:r>
                        <a:rPr lang="es-MX" sz="1600" baseline="0" dirty="0"/>
                        <a:t>Sábado</a:t>
                      </a:r>
                    </a:p>
                    <a:p>
                      <a:r>
                        <a:rPr lang="es-MX" sz="1600" baseline="0" dirty="0"/>
                        <a:t>29 julio 2023</a:t>
                      </a:r>
                      <a:endParaRPr lang="es-MX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8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aseline="0" dirty="0"/>
                        <a:t>INSUNTE CAMPUS MONCLOVA</a:t>
                      </a:r>
                    </a:p>
                    <a:p>
                      <a:r>
                        <a:rPr lang="es-MX" sz="1200" baseline="0" dirty="0"/>
                        <a:t>Pintura en 60 bancas y siembra de 20 árboles</a:t>
                      </a:r>
                    </a:p>
                    <a:p>
                      <a:endParaRPr lang="es-MX" sz="1600" baseline="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Gratuito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1" name="Imagen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87" y="7256393"/>
            <a:ext cx="1339942" cy="133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9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52136"/>
              </p:ext>
            </p:extLst>
          </p:nvPr>
        </p:nvGraphicFramePr>
        <p:xfrm>
          <a:off x="292114" y="2111298"/>
          <a:ext cx="6333428" cy="158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3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84000">
                <a:tc>
                  <a:txBody>
                    <a:bodyPr/>
                    <a:lstStyle/>
                    <a:p>
                      <a:r>
                        <a:rPr lang="es-MX" sz="1400" baseline="0" dirty="0"/>
                        <a:t>Martes</a:t>
                      </a:r>
                    </a:p>
                    <a:p>
                      <a:r>
                        <a:rPr lang="es-MX" sz="1400" baseline="0" dirty="0"/>
                        <a:t>1 agosto 2023</a:t>
                      </a:r>
                      <a:endParaRPr lang="es-MX" sz="14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aseline="0" dirty="0"/>
                        <a:t>Taller de Arquitectura verde </a:t>
                      </a:r>
                    </a:p>
                    <a:p>
                      <a:r>
                        <a:rPr lang="es-MX" sz="1400" baseline="0" dirty="0"/>
                        <a:t>Ing. Jaime Lavador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Gratuito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39"/>
          <a:stretch/>
        </p:blipFill>
        <p:spPr>
          <a:xfrm>
            <a:off x="1907919" y="2202435"/>
            <a:ext cx="1509651" cy="1401236"/>
          </a:xfrm>
          <a:prstGeom prst="rect">
            <a:avLst/>
          </a:prstGeom>
        </p:spPr>
      </p:pic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540650"/>
              </p:ext>
            </p:extLst>
          </p:nvPr>
        </p:nvGraphicFramePr>
        <p:xfrm>
          <a:off x="292114" y="3828667"/>
          <a:ext cx="6333428" cy="158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3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84000">
                <a:tc>
                  <a:txBody>
                    <a:bodyPr/>
                    <a:lstStyle/>
                    <a:p>
                      <a:r>
                        <a:rPr lang="es-MX" sz="1400" baseline="0" dirty="0"/>
                        <a:t>Martes</a:t>
                      </a:r>
                    </a:p>
                    <a:p>
                      <a:r>
                        <a:rPr lang="es-MX" sz="1400" baseline="0" dirty="0"/>
                        <a:t>15 agosto 2023</a:t>
                      </a:r>
                      <a:endParaRPr lang="es-MX" sz="14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aseline="0" dirty="0"/>
                        <a:t>Visita a Saltillo: Semarnat, Conanp, El Chapulín</a:t>
                      </a:r>
                    </a:p>
                    <a:p>
                      <a:r>
                        <a:rPr lang="es-MX" sz="1400" baseline="0" dirty="0"/>
                        <a:t>Capacitación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Gratuito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263553"/>
              </p:ext>
            </p:extLst>
          </p:nvPr>
        </p:nvGraphicFramePr>
        <p:xfrm>
          <a:off x="292114" y="5513338"/>
          <a:ext cx="6333428" cy="15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84000">
                <a:tc>
                  <a:txBody>
                    <a:bodyPr/>
                    <a:lstStyle/>
                    <a:p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Lunes</a:t>
                      </a:r>
                    </a:p>
                    <a:p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21 agosto 2023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Aramark Monclova:</a:t>
                      </a:r>
                    </a:p>
                    <a:p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Donación de camisas Ecoparque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Gratuito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8" name="Imagen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5" b="14677"/>
          <a:stretch/>
        </p:blipFill>
        <p:spPr>
          <a:xfrm>
            <a:off x="1953639" y="3871983"/>
            <a:ext cx="1429641" cy="1509472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 t="18931" r="6760"/>
          <a:stretch/>
        </p:blipFill>
        <p:spPr>
          <a:xfrm>
            <a:off x="1948369" y="5605870"/>
            <a:ext cx="1428750" cy="1439459"/>
          </a:xfrm>
          <a:prstGeom prst="rect">
            <a:avLst/>
          </a:prstGeom>
        </p:spPr>
      </p:pic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009339"/>
              </p:ext>
            </p:extLst>
          </p:nvPr>
        </p:nvGraphicFramePr>
        <p:xfrm>
          <a:off x="279174" y="7200875"/>
          <a:ext cx="6346368" cy="158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5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84000">
                <a:tc>
                  <a:txBody>
                    <a:bodyPr/>
                    <a:lstStyle/>
                    <a:p>
                      <a:r>
                        <a:rPr lang="es-MX" sz="1400" baseline="0" dirty="0"/>
                        <a:t>Martes</a:t>
                      </a:r>
                    </a:p>
                    <a:p>
                      <a:r>
                        <a:rPr lang="es-MX" sz="1400" baseline="0" dirty="0"/>
                        <a:t>22 agosto 2023</a:t>
                      </a:r>
                      <a:endParaRPr lang="es-MX" sz="14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aseline="0" dirty="0"/>
                        <a:t>Visita a Torreón: </a:t>
                      </a:r>
                    </a:p>
                    <a:p>
                      <a:r>
                        <a:rPr lang="es-MX" sz="1400" baseline="0" dirty="0"/>
                        <a:t>Peñoles</a:t>
                      </a:r>
                    </a:p>
                    <a:p>
                      <a:r>
                        <a:rPr lang="es-MX" sz="1400" baseline="0" dirty="0"/>
                        <a:t>Donación de 400 árboles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Gratuito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33" r="11896" b="6515"/>
          <a:stretch/>
        </p:blipFill>
        <p:spPr>
          <a:xfrm>
            <a:off x="1930806" y="7289930"/>
            <a:ext cx="1463876" cy="1405890"/>
          </a:xfrm>
          <a:prstGeom prst="rect">
            <a:avLst/>
          </a:prstGeom>
        </p:spPr>
      </p:pic>
      <p:grpSp>
        <p:nvGrpSpPr>
          <p:cNvPr id="24" name="Grupo 23"/>
          <p:cNvGrpSpPr/>
          <p:nvPr/>
        </p:nvGrpSpPr>
        <p:grpSpPr>
          <a:xfrm>
            <a:off x="1424219" y="136903"/>
            <a:ext cx="4001844" cy="742278"/>
            <a:chOff x="581863" y="290900"/>
            <a:chExt cx="4448793" cy="870585"/>
          </a:xfrm>
        </p:grpSpPr>
        <p:pic>
          <p:nvPicPr>
            <p:cNvPr id="25" name="0 Imagen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0071" y="290900"/>
              <a:ext cx="870585" cy="870585"/>
            </a:xfrm>
            <a:prstGeom prst="rect">
              <a:avLst/>
            </a:prstGeom>
          </p:spPr>
        </p:pic>
        <p:pic>
          <p:nvPicPr>
            <p:cNvPr id="26" name="Imagen 25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63" y="420440"/>
              <a:ext cx="3545840" cy="741045"/>
            </a:xfrm>
            <a:prstGeom prst="rect">
              <a:avLst/>
            </a:prstGeom>
          </p:spPr>
        </p:pic>
      </p:grpSp>
      <p:graphicFrame>
        <p:nvGraphicFramePr>
          <p:cNvPr id="27" name="Tab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211373"/>
              </p:ext>
            </p:extLst>
          </p:nvPr>
        </p:nvGraphicFramePr>
        <p:xfrm>
          <a:off x="0" y="1036066"/>
          <a:ext cx="6858000" cy="494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solidFill>
                            <a:schemeClr val="tx1"/>
                          </a:solidFill>
                        </a:rPr>
                        <a:t>CALENDARIO</a:t>
                      </a:r>
                      <a:r>
                        <a:rPr lang="es-MX" sz="2400" baseline="0" dirty="0" smtClean="0">
                          <a:solidFill>
                            <a:schemeClr val="tx1"/>
                          </a:solidFill>
                        </a:rPr>
                        <a:t> MENSUAL </a:t>
                      </a:r>
                      <a:r>
                        <a:rPr lang="es-MX" sz="2400" baseline="0" dirty="0" smtClean="0">
                          <a:solidFill>
                            <a:schemeClr val="tx1"/>
                          </a:solidFill>
                        </a:rPr>
                        <a:t>AGOSTO </a:t>
                      </a:r>
                      <a:r>
                        <a:rPr lang="es-MX" sz="2400" baseline="0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696898"/>
              </p:ext>
            </p:extLst>
          </p:nvPr>
        </p:nvGraphicFramePr>
        <p:xfrm>
          <a:off x="292114" y="1476028"/>
          <a:ext cx="6333428" cy="548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476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FECHA</a:t>
                      </a:r>
                    </a:p>
                  </a:txBody>
                  <a:tcPr marL="121920" marR="121920" marT="60960" marB="6096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EVENTO</a:t>
                      </a:r>
                    </a:p>
                  </a:txBody>
                  <a:tcPr marL="121920" marR="121920" marT="60960" marB="6096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TIPO</a:t>
                      </a:r>
                    </a:p>
                  </a:txBody>
                  <a:tcPr marL="121920" marR="121920" marT="60960" marB="6096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COSTO</a:t>
                      </a:r>
                    </a:p>
                  </a:txBody>
                  <a:tcPr marL="121920" marR="121920" marT="60960" marB="6096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6286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3909</TotalTime>
  <Words>125</Words>
  <Application>Microsoft Office PowerPoint</Application>
  <PresentationFormat>Presentación en pantalla (4:3)</PresentationFormat>
  <Paragraphs>52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Hilda</dc:creator>
  <cp:lastModifiedBy>Itzel</cp:lastModifiedBy>
  <cp:revision>89</cp:revision>
  <cp:lastPrinted>2023-09-08T18:35:13Z</cp:lastPrinted>
  <dcterms:created xsi:type="dcterms:W3CDTF">2022-03-23T18:30:00Z</dcterms:created>
  <dcterms:modified xsi:type="dcterms:W3CDTF">2023-09-12T20:47:40Z</dcterms:modified>
</cp:coreProperties>
</file>